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9" d="100"/>
          <a:sy n="29" d="100"/>
        </p:scale>
        <p:origin x="22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36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58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45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0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27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57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36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4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2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59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72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B4042-4157-4612-99FC-092BD4869108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575D7-1014-4F8A-86B0-503CB8C02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88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Stop sign">
            <a:extLst>
              <a:ext uri="{FF2B5EF4-FFF2-40B4-BE49-F238E27FC236}">
                <a16:creationId xmlns:a16="http://schemas.microsoft.com/office/drawing/2014/main" id="{0416B9A6-E9EA-4773-B1B9-51F109148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63533" y="585820"/>
            <a:ext cx="3064933" cy="30649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0FB291-107D-4A99-9F61-D5CFD58399DA}"/>
              </a:ext>
            </a:extLst>
          </p:cNvPr>
          <p:cNvSpPr txBox="1"/>
          <p:nvPr/>
        </p:nvSpPr>
        <p:spPr>
          <a:xfrm>
            <a:off x="914398" y="3650753"/>
            <a:ext cx="103632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600" b="1" dirty="0">
                <a:latin typeface="Arial" panose="020B0604020202020204" pitchFamily="34" charset="0"/>
                <a:cs typeface="Arial" panose="020B0604020202020204" pitchFamily="34" charset="0"/>
              </a:rPr>
              <a:t>STOP: Covid-19 restrictions in place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0DF95F-AF76-44E7-9342-F356D92666A7}"/>
              </a:ext>
            </a:extLst>
          </p:cNvPr>
          <p:cNvSpPr txBox="1"/>
          <p:nvPr/>
        </p:nvSpPr>
        <p:spPr>
          <a:xfrm>
            <a:off x="948262" y="4730896"/>
            <a:ext cx="10363200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Blip>
                <a:blip r:embed="rId4"/>
              </a:buBlip>
            </a:pP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Do not enter</a:t>
            </a: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Unless you have arranged an urgent or 	emergency 	appointment with our team.</a:t>
            </a:r>
          </a:p>
          <a:p>
            <a:pPr marL="457200" indent="-457200">
              <a:buBlip>
                <a:blip r:embed="rId4"/>
              </a:buBlip>
            </a:pP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Practise social distancing</a:t>
            </a:r>
          </a:p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Speak to our team to arrange dropping off 	and collecting your animal(s) safely.</a:t>
            </a:r>
          </a:p>
          <a:p>
            <a:pPr marL="457200" indent="-457200">
              <a:buBlip>
                <a:blip r:embed="rId4"/>
              </a:buBlip>
            </a:pP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Non-urgent cases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	Consultations for non-urgent cases are 	available remotely. Please note you may 	be charged 	a consultation fee.</a:t>
            </a:r>
          </a:p>
          <a:p>
            <a:pPr marL="457200" indent="-457200">
              <a:buBlip>
                <a:blip r:embed="rId4"/>
              </a:buBlip>
            </a:pP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Respect our team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	Our veterinary team are working hard to 	provide 	urgent and emergency care for 	animals. Please be patient and follow 	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	their instructions.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8E82E2-CC05-487A-8C77-56D17D2036AE}"/>
              </a:ext>
            </a:extLst>
          </p:cNvPr>
          <p:cNvSpPr txBox="1"/>
          <p:nvPr/>
        </p:nvSpPr>
        <p:spPr>
          <a:xfrm>
            <a:off x="643171" y="14462927"/>
            <a:ext cx="11074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Questions? Contact us via 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47018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109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Burnell (BVA)</dc:creator>
  <cp:lastModifiedBy>Sally Burnell (BVA)</cp:lastModifiedBy>
  <cp:revision>4</cp:revision>
  <dcterms:created xsi:type="dcterms:W3CDTF">2020-03-29T13:05:08Z</dcterms:created>
  <dcterms:modified xsi:type="dcterms:W3CDTF">2020-04-01T11:37:31Z</dcterms:modified>
</cp:coreProperties>
</file>